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22" d="100"/>
          <a:sy n="22" d="100"/>
        </p:scale>
        <p:origin x="-1230" y="-96"/>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8C3276B8-B2C4-45D8-9E0E-29E4C342BF71}" type="datetimeFigureOut">
              <a:rPr lang="en-US" smtClean="0"/>
              <a:t>5/3/2013</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47E1BD91-83DF-48A7-BB75-E1871C4C57A4}" type="slidenum">
              <a:rPr lang="en-US" smtClean="0"/>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C3276B8-B2C4-45D8-9E0E-29E4C342BF71}" type="datetimeFigureOut">
              <a:rPr lang="en-US" smtClean="0"/>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E1BD91-83DF-48A7-BB75-E1871C4C57A4}"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C3276B8-B2C4-45D8-9E0E-29E4C342BF71}" type="datetimeFigureOut">
              <a:rPr lang="en-US" smtClean="0"/>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E1BD91-83DF-48A7-BB75-E1871C4C57A4}"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C3276B8-B2C4-45D8-9E0E-29E4C342BF71}" type="datetimeFigureOut">
              <a:rPr lang="en-US" smtClean="0"/>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7E1BD91-83DF-48A7-BB75-E1871C4C57A4}"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8C3276B8-B2C4-45D8-9E0E-29E4C342BF71}" type="datetimeFigureOut">
              <a:rPr lang="en-US" smtClean="0"/>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47E1BD91-83DF-48A7-BB75-E1871C4C57A4}"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C3276B8-B2C4-45D8-9E0E-29E4C342BF71}" type="datetimeFigureOut">
              <a:rPr lang="en-US" smtClean="0"/>
              <a:t>5/3/2013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E1BD91-83DF-48A7-BB75-E1871C4C57A4}"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8C3276B8-B2C4-45D8-9E0E-29E4C342BF71}" type="datetimeFigureOut">
              <a:rPr lang="en-US" smtClean="0"/>
              <a:t>5/3/2013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7E1BD91-83DF-48A7-BB75-E1871C4C57A4}"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8C3276B8-B2C4-45D8-9E0E-29E4C342BF71}" type="datetimeFigureOut">
              <a:rPr lang="en-US" smtClean="0"/>
              <a:t>5/3/2013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7E1BD91-83DF-48A7-BB75-E1871C4C57A4}"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C3276B8-B2C4-45D8-9E0E-29E4C342BF71}" type="datetimeFigureOut">
              <a:rPr lang="en-US" smtClean="0"/>
              <a:t>5/3/2013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7E1BD91-83DF-48A7-BB75-E1871C4C57A4}"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C3276B8-B2C4-45D8-9E0E-29E4C342BF71}" type="datetimeFigureOut">
              <a:rPr lang="en-US" smtClean="0"/>
              <a:t>5/3/2013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E1BD91-83DF-48A7-BB75-E1871C4C57A4}"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8C3276B8-B2C4-45D8-9E0E-29E4C342BF71}" type="datetimeFigureOut">
              <a:rPr lang="en-US" smtClean="0"/>
              <a:t>5/3/2013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7E1BD91-83DF-48A7-BB75-E1871C4C57A4}"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8C3276B8-B2C4-45D8-9E0E-29E4C342BF71}" type="datetimeFigureOut">
              <a:rPr lang="en-US" smtClean="0"/>
              <a:t>5/3/2013</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47E1BD91-83DF-48A7-BB75-E1871C4C57A4}"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audio" Target="../media/audio2.wav"/><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audio" Target="../media/audio3.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4.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audio" Target="../media/audio5.wav"/><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6.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audio" Target="../media/audio7.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 </a:t>
            </a:r>
            <a:endParaRPr lang="en-US" dirty="0"/>
          </a:p>
        </p:txBody>
      </p:sp>
      <p:sp>
        <p:nvSpPr>
          <p:cNvPr id="3" name="Subtitle 2"/>
          <p:cNvSpPr>
            <a:spLocks noGrp="1"/>
          </p:cNvSpPr>
          <p:nvPr>
            <p:ph type="subTitle" idx="1"/>
          </p:nvPr>
        </p:nvSpPr>
        <p:spPr>
          <a:xfrm>
            <a:off x="381000" y="3886200"/>
            <a:ext cx="7620000" cy="2971800"/>
          </a:xfrm>
        </p:spPr>
        <p:txBody>
          <a:bodyPr>
            <a:noAutofit/>
          </a:bodyPr>
          <a:lstStyle/>
          <a:p>
            <a:endParaRPr lang="en-US" sz="6600" dirty="0" smtClean="0">
              <a:solidFill>
                <a:schemeClr val="tx1"/>
              </a:solidFill>
              <a:latin typeface="Arial Black" pitchFamily="34" charset="0"/>
            </a:endParaRPr>
          </a:p>
          <a:p>
            <a:r>
              <a:rPr lang="en-US" sz="3600" dirty="0" smtClean="0">
                <a:solidFill>
                  <a:schemeClr val="tx1"/>
                </a:solidFill>
                <a:latin typeface="Georgia" pitchFamily="18" charset="0"/>
              </a:rPr>
              <a:t>By : Tyler Fish </a:t>
            </a:r>
          </a:p>
          <a:p>
            <a:r>
              <a:rPr lang="en-US" sz="3600" dirty="0" smtClean="0">
                <a:solidFill>
                  <a:schemeClr val="tx1"/>
                </a:solidFill>
                <a:latin typeface="Georgia" pitchFamily="18" charset="0"/>
              </a:rPr>
              <a:t>Science</a:t>
            </a:r>
          </a:p>
          <a:p>
            <a:r>
              <a:rPr lang="en-US" sz="3600" dirty="0" smtClean="0">
                <a:solidFill>
                  <a:schemeClr val="tx1"/>
                </a:solidFill>
                <a:latin typeface="Georgia" pitchFamily="18" charset="0"/>
              </a:rPr>
              <a:t>Mr. Shepard</a:t>
            </a:r>
            <a:endParaRPr lang="en-US" sz="3600" dirty="0">
              <a:solidFill>
                <a:schemeClr val="tx1"/>
              </a:solidFill>
              <a:latin typeface="Georgia" pitchFamily="18" charset="0"/>
            </a:endParaRPr>
          </a:p>
        </p:txBody>
      </p:sp>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502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24012864"/>
      </p:ext>
    </p:extLst>
  </p:cSld>
  <p:clrMapOvr>
    <a:masterClrMapping/>
  </p:clrMapOvr>
  <mc:AlternateContent xmlns:mc="http://schemas.openxmlformats.org/markup-compatibility/2006">
    <mc:Choice xmlns:p14="http://schemas.microsoft.com/office/powerpoint/2010/main" Requires="p14">
      <p:transition spd="slow" p14:dur="4000">
        <p14:vortex dir="r"/>
        <p:sndAc>
          <p:stSnd>
            <p:snd r:embed="rId2" name="drumroll.wav"/>
          </p:stSnd>
        </p:sndAc>
      </p:transition>
    </mc:Choice>
    <mc:Fallback>
      <p:transition spd="slow">
        <p:fade/>
        <p:sndAc>
          <p:stSnd>
            <p:snd r:embed="rId2" name="drumroll.wav"/>
          </p:stSnd>
        </p:sndAc>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Georgia" pitchFamily="18" charset="0"/>
              </a:rPr>
              <a:t>What are Blizzards?</a:t>
            </a:r>
            <a:endParaRPr lang="en-US" dirty="0">
              <a:latin typeface="Georgia" pitchFamily="18" charset="0"/>
            </a:endParaRPr>
          </a:p>
        </p:txBody>
      </p:sp>
      <p:sp>
        <p:nvSpPr>
          <p:cNvPr id="3" name="Content Placeholder 2"/>
          <p:cNvSpPr>
            <a:spLocks noGrp="1"/>
          </p:cNvSpPr>
          <p:nvPr>
            <p:ph idx="1"/>
          </p:nvPr>
        </p:nvSpPr>
        <p:spPr/>
        <p:txBody>
          <a:bodyPr/>
          <a:lstStyle/>
          <a:p>
            <a:r>
              <a:rPr lang="en-US" b="0" dirty="0" smtClean="0">
                <a:effectLst/>
                <a:latin typeface="Georgia" pitchFamily="18" charset="0"/>
              </a:rPr>
              <a:t>A severe snowstorm with high winds and low visibility. Also known as a snowstorm.</a:t>
            </a:r>
            <a:endParaRPr lang="en-US" dirty="0">
              <a:latin typeface="Georgia" pitchFamily="18" charset="0"/>
            </a:endParaRPr>
          </a:p>
        </p:txBody>
      </p:sp>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590800"/>
            <a:ext cx="9144000" cy="42847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37177467"/>
      </p:ext>
    </p:extLst>
  </p:cSld>
  <p:clrMapOvr>
    <a:masterClrMapping/>
  </p:clrMapOvr>
  <mc:AlternateContent xmlns:mc="http://schemas.openxmlformats.org/markup-compatibility/2006">
    <mc:Choice xmlns:p14="http://schemas.microsoft.com/office/powerpoint/2010/main" Requires="p14">
      <p:transition spd="slow" p14:dur="4400">
        <p14:honeycomb/>
        <p:sndAc>
          <p:stSnd>
            <p:snd r:embed="rId2" name="arrow.wav"/>
          </p:stSnd>
        </p:sndAc>
      </p:transition>
    </mc:Choice>
    <mc:Fallback>
      <p:transition spd="slow">
        <p:fade/>
        <p:sndAc>
          <p:stSnd>
            <p:snd r:embed="rId2" name="arrow.wav"/>
          </p:stSnd>
        </p:sndAc>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conditions cause Blizzards?</a:t>
            </a:r>
            <a:endParaRPr lang="en-US" dirty="0"/>
          </a:p>
        </p:txBody>
      </p:sp>
      <p:sp>
        <p:nvSpPr>
          <p:cNvPr id="3" name="Content Placeholder 2"/>
          <p:cNvSpPr>
            <a:spLocks noGrp="1"/>
          </p:cNvSpPr>
          <p:nvPr>
            <p:ph idx="1"/>
          </p:nvPr>
        </p:nvSpPr>
        <p:spPr/>
        <p:txBody>
          <a:bodyPr>
            <a:normAutofit/>
          </a:bodyPr>
          <a:lstStyle/>
          <a:p>
            <a:r>
              <a:rPr lang="en-US" dirty="0"/>
              <a:t>Blizzards commonly occur with temperatures around or below 20 degrees </a:t>
            </a:r>
            <a:r>
              <a:rPr lang="en-US" dirty="0" smtClean="0"/>
              <a:t>Fahrenheit. These </a:t>
            </a:r>
            <a:r>
              <a:rPr lang="en-US" dirty="0"/>
              <a:t>low temperatures combined with strong winds create a low wind-chill factor, which is the amount of cooling someone feels from the combination of temperature and wind speed</a:t>
            </a:r>
            <a:r>
              <a:rPr lang="en-US" dirty="0">
                <a:solidFill>
                  <a:srgbClr val="000000"/>
                </a:solidFill>
              </a:rPr>
              <a:t>. </a:t>
            </a:r>
            <a:br>
              <a:rPr lang="en-US" dirty="0">
                <a:solidFill>
                  <a:srgbClr val="000000"/>
                </a:solidFill>
              </a:rPr>
            </a:br>
            <a:endParaRPr lang="en-US" dirty="0"/>
          </a:p>
        </p:txBody>
      </p:sp>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0800" y="4572000"/>
            <a:ext cx="3810000"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49767668"/>
      </p:ext>
    </p:extLst>
  </p:cSld>
  <p:clrMapOvr>
    <a:masterClrMapping/>
  </p:clrMapOvr>
  <mc:AlternateContent xmlns:mc="http://schemas.openxmlformats.org/markup-compatibility/2006">
    <mc:Choice xmlns:p14="http://schemas.microsoft.com/office/powerpoint/2010/main" Requires="p14">
      <p:transition spd="slow" p14:dur="2000">
        <p14:ferris dir="l"/>
        <p:sndAc>
          <p:stSnd>
            <p:snd r:embed="rId2" name="cashreg.wav"/>
          </p:stSnd>
        </p:sndAc>
      </p:transition>
    </mc:Choice>
    <mc:Fallback>
      <p:transition spd="slow">
        <p:fade/>
        <p:sndAc>
          <p:stSnd>
            <p:snd r:embed="rId2" name="cashreg.wav"/>
          </p:stSnd>
        </p:sndAc>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long does a Blizzard typically last?</a:t>
            </a:r>
            <a:endParaRPr lang="en-US" dirty="0"/>
          </a:p>
        </p:txBody>
      </p:sp>
      <p:sp>
        <p:nvSpPr>
          <p:cNvPr id="3" name="Content Placeholder 2"/>
          <p:cNvSpPr>
            <a:spLocks noGrp="1"/>
          </p:cNvSpPr>
          <p:nvPr>
            <p:ph idx="1"/>
          </p:nvPr>
        </p:nvSpPr>
        <p:spPr>
          <a:xfrm>
            <a:off x="457200" y="1600201"/>
            <a:ext cx="8229600" cy="1219200"/>
          </a:xfrm>
        </p:spPr>
        <p:txBody>
          <a:bodyPr/>
          <a:lstStyle/>
          <a:p>
            <a:r>
              <a:rPr lang="en-US" dirty="0"/>
              <a:t>These storms can range from a few hours to more than a day. It depends on many factors.</a:t>
            </a:r>
          </a:p>
        </p:txBody>
      </p:sp>
      <p:pic>
        <p:nvPicPr>
          <p:cNvPr id="2052"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667000"/>
            <a:ext cx="9143999" cy="4190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826177114"/>
      </p:ext>
    </p:extLst>
  </p:cSld>
  <p:clrMapOvr>
    <a:masterClrMapping/>
  </p:clrMapOvr>
  <mc:AlternateContent xmlns:mc="http://schemas.openxmlformats.org/markup-compatibility/2006">
    <mc:Choice xmlns:p14="http://schemas.microsoft.com/office/powerpoint/2010/main" Requires="p14">
      <p:transition spd="slow" p14:dur="1200">
        <p14:prism/>
        <p:sndAc>
          <p:stSnd>
            <p:snd r:embed="rId2" name="chimes.wav"/>
          </p:stSnd>
        </p:sndAc>
      </p:transition>
    </mc:Choice>
    <mc:Fallback>
      <p:transition spd="slow">
        <p:fade/>
        <p:sndAc>
          <p:stSnd>
            <p:snd r:embed="rId2" name="chimes.wav"/>
          </p:stSnd>
        </p:sndAc>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When does it happen?</a:t>
            </a:r>
            <a:endParaRPr lang="en-US" dirty="0"/>
          </a:p>
        </p:txBody>
      </p:sp>
      <p:sp>
        <p:nvSpPr>
          <p:cNvPr id="3" name="Content Placeholder 2"/>
          <p:cNvSpPr>
            <a:spLocks noGrp="1"/>
          </p:cNvSpPr>
          <p:nvPr>
            <p:ph idx="1"/>
          </p:nvPr>
        </p:nvSpPr>
        <p:spPr/>
        <p:txBody>
          <a:bodyPr/>
          <a:lstStyle/>
          <a:p>
            <a:r>
              <a:rPr lang="en-US" dirty="0"/>
              <a:t>Most of the time blizzards are in the winter when the cold seasons come in. But if you live in the arctic or high in the mountains, then it could be anytime.</a:t>
            </a:r>
          </a:p>
          <a:p>
            <a:endParaRPr lang="en-US" dirty="0"/>
          </a:p>
        </p:txBody>
      </p:sp>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6399" y="3692236"/>
            <a:ext cx="5867401" cy="3165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76107360"/>
      </p:ext>
    </p:extLst>
  </p:cSld>
  <p:clrMapOvr>
    <a:masterClrMapping/>
  </p:clrMapOvr>
  <mc:AlternateContent xmlns:mc="http://schemas.openxmlformats.org/markup-compatibility/2006">
    <mc:Choice xmlns:p14="http://schemas.microsoft.com/office/powerpoint/2010/main" Requires="p14">
      <p:transition spd="slow" p14:dur="800">
        <p14:flythrough/>
        <p:sndAc>
          <p:stSnd>
            <p:snd r:embed="rId2" name="hammer.wav"/>
          </p:stSnd>
        </p:sndAc>
      </p:transition>
    </mc:Choice>
    <mc:Fallback>
      <p:transition spd="slow">
        <p:fade/>
        <p:sndAc>
          <p:stSnd>
            <p:snd r:embed="rId2" name="hammer.wav"/>
          </p:stSnd>
        </p:sndAc>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What type of damage does a blizzard do to a property?</a:t>
            </a:r>
            <a:endParaRPr lang="en-US" dirty="0"/>
          </a:p>
        </p:txBody>
      </p:sp>
      <p:sp>
        <p:nvSpPr>
          <p:cNvPr id="3" name="Content Placeholder 2"/>
          <p:cNvSpPr>
            <a:spLocks noGrp="1"/>
          </p:cNvSpPr>
          <p:nvPr>
            <p:ph idx="1"/>
          </p:nvPr>
        </p:nvSpPr>
        <p:spPr/>
        <p:txBody>
          <a:bodyPr/>
          <a:lstStyle/>
          <a:p>
            <a:r>
              <a:rPr lang="en-US" dirty="0"/>
              <a:t>Blizzards are big snowstorms that can cause a lot of damage.  Besides the great snow you get they can bury cars.  They can close the roads for days.  They can kill people by burying people. It’s bad for the environment because they knock over power lines and kill animals by burying them. </a:t>
            </a:r>
          </a:p>
          <a:p>
            <a:endParaRPr lang="en-US" dirty="0"/>
          </a:p>
        </p:txBody>
      </p:sp>
      <p:pic>
        <p:nvPicPr>
          <p:cNvPr id="409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0000" y="4572000"/>
            <a:ext cx="4724400"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3169435"/>
      </p:ext>
    </p:extLst>
  </p:cSld>
  <p:clrMapOvr>
    <a:masterClrMapping/>
  </p:clrMapOvr>
  <p:transition spd="slow">
    <p:randomBar dir="vert"/>
    <p:sndAc>
      <p:stSnd>
        <p:snd r:embed="rId2" name="bomb.wav"/>
      </p:stSnd>
    </p:sndAc>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How many people die from a Blizzard each year?</a:t>
            </a:r>
            <a:endParaRPr lang="en-US" dirty="0"/>
          </a:p>
        </p:txBody>
      </p:sp>
      <p:sp>
        <p:nvSpPr>
          <p:cNvPr id="3" name="Content Placeholder 2"/>
          <p:cNvSpPr>
            <a:spLocks noGrp="1"/>
          </p:cNvSpPr>
          <p:nvPr>
            <p:ph idx="1"/>
          </p:nvPr>
        </p:nvSpPr>
        <p:spPr/>
        <p:txBody>
          <a:bodyPr/>
          <a:lstStyle/>
          <a:p>
            <a:r>
              <a:rPr lang="en-US" dirty="0"/>
              <a:t>Blizzards are very heavy snowstorms that are accompanied with fierce and freezing winds. It is estimated that About 400 people die from blizzards each year. </a:t>
            </a:r>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91000" y="3124200"/>
            <a:ext cx="3733799" cy="3124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534739096"/>
      </p:ext>
    </p:extLst>
  </p:cSld>
  <p:clrMapOvr>
    <a:masterClrMapping/>
  </p:clrMapOvr>
  <mc:AlternateContent xmlns:mc="http://schemas.openxmlformats.org/markup-compatibility/2006">
    <mc:Choice xmlns:p14="http://schemas.microsoft.com/office/powerpoint/2010/main" Requires="p14">
      <p:transition spd="slow" p14:dur="1400">
        <p14:ripple/>
        <p:sndAc>
          <p:stSnd>
            <p:snd r:embed="rId2" name="voltage.wav"/>
          </p:stSnd>
        </p:sndAc>
      </p:transition>
    </mc:Choice>
    <mc:Fallback>
      <p:transition spd="slow">
        <p:fade/>
        <p:sndAc>
          <p:stSnd>
            <p:snd r:embed="rId2" name="voltage.wav"/>
          </p:stSnd>
        </p:sndAc>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Apex">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120</TotalTime>
  <Words>250</Words>
  <Application>Microsoft Office PowerPoint</Application>
  <PresentationFormat>On-screen Show (4:3)</PresentationFormat>
  <Paragraphs>17</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Apex</vt:lpstr>
      <vt:lpstr> </vt:lpstr>
      <vt:lpstr>What are Blizzards?</vt:lpstr>
      <vt:lpstr>What conditions cause Blizzards?</vt:lpstr>
      <vt:lpstr>How long does a Blizzard typically last?</vt:lpstr>
      <vt:lpstr>When does it happen?</vt:lpstr>
      <vt:lpstr>What type of damage does a blizzard do to a property?</vt:lpstr>
      <vt:lpstr>How many people die from a Blizzard each year?</vt:lpstr>
    </vt:vector>
  </TitlesOfParts>
  <Company>Haywood County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Blizzards </dc:title>
  <dc:creator>Haywood County Schools</dc:creator>
  <cp:lastModifiedBy>Haywood County Schools</cp:lastModifiedBy>
  <cp:revision>11</cp:revision>
  <dcterms:created xsi:type="dcterms:W3CDTF">2013-05-01T12:36:09Z</dcterms:created>
  <dcterms:modified xsi:type="dcterms:W3CDTF">2013-05-03T12:38:38Z</dcterms:modified>
</cp:coreProperties>
</file>